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Oefening Boost convertor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95" y="1179576"/>
            <a:ext cx="98304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95" y="1179576"/>
            <a:ext cx="98304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